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1" d="100"/>
          <a:sy n="61" d="100"/>
        </p:scale>
        <p:origin x="2058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25" y="-187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pic>
        <p:nvPicPr>
          <p:cNvPr id="6" name="Picture 5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Mileena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296675"/>
            <a:ext cx="3168869" cy="8395138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Sai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Roll Attack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X — Leaping Bite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Agarrão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(no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Aerial Slash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X — Rapid Stab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52CBB5-C4EB-43EF-954F-B3660D849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41" b="95245" l="2169" r="933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869" y="2262396"/>
            <a:ext cx="8640665" cy="7224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Raiden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05807" cy="8111359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Torpedo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Lightning Bolt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Ground Shock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Grab Electric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Electric Palm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Rising Thunder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9009ABC-19E4-4E38-BCE4-E50636C50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269" y="1100319"/>
            <a:ext cx="6833503" cy="9549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Johnny Cage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22637" cy="8079828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Shadow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Green Fireball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Low Green Fireball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Nut Punch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ar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Flip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Rapid Strikes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F1FE230-FD0E-439D-8E33-99882E02D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65" b="97168" l="6044" r="9423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3694" y="1600200"/>
            <a:ext cx="5421511" cy="92046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Shao Kahn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6586"/>
            <a:ext cx="3137338" cy="7906407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→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Shoulder Ram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Hammer Smash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Heavy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Brutal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Grab Toss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X — Stomp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Power Lunge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Heavy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EA4071B-CF32-4B63-B59B-339827410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54" b="96930" l="9753" r="899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341393"/>
            <a:ext cx="8988918" cy="89011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Smoke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4290"/>
            <a:ext cx="3515710" cy="8064062"/>
          </a:xfrm>
        </p:spPr>
        <p:txBody>
          <a:bodyPr>
            <a:normAutofit fontScale="92500" lnSpcReduction="2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Smoke Bomb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→ ← X — Smoke Cloud Dash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Invisibility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Grab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X — Air Puff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(no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Air Shred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B687B82-4060-4C14-86FB-2B989532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8" b="95496" l="29022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945" y="2103017"/>
            <a:ext cx="8087710" cy="85887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lang="pt-BR" b="1" dirty="0">
                <a:solidFill>
                  <a:srgbClr val="A32315"/>
                </a:solidFill>
                <a:latin typeface="Eurostile"/>
              </a:rPr>
              <a:t>Agradecimentos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026" name="Picture 2" descr="Raiden Png - Raiden Mortal Kombat Portrait Clipart - Large Size Png ...">
            <a:extLst>
              <a:ext uri="{FF2B5EF4-FFF2-40B4-BE49-F238E27FC236}">
                <a16:creationId xmlns:a16="http://schemas.microsoft.com/office/drawing/2014/main" id="{B3C1CB47-2CEC-4709-9902-2BC46F21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417637"/>
            <a:ext cx="7199675" cy="891436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6DA730-4596-4221-8F96-B3E9FA58826A}"/>
              </a:ext>
            </a:extLst>
          </p:cNvPr>
          <p:cNvSpPr txBox="1"/>
          <p:nvPr/>
        </p:nvSpPr>
        <p:spPr>
          <a:xfrm>
            <a:off x="359837" y="2110633"/>
            <a:ext cx="6840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315"/>
                </a:solidFill>
                <a:latin typeface="Eurostile"/>
              </a:rPr>
              <a:t>“A jornada que percorreste até aqui é apenas o início.”</a:t>
            </a:r>
            <a:br>
              <a:rPr lang="pt-BR" sz="2800" b="1" dirty="0">
                <a:solidFill>
                  <a:srgbClr val="A32315"/>
                </a:solidFill>
                <a:latin typeface="Eurostile"/>
              </a:rPr>
            </a:br>
            <a:endParaRPr lang="pt-BR" sz="2800" b="1" dirty="0">
              <a:solidFill>
                <a:srgbClr val="A32315"/>
              </a:solidFill>
              <a:latin typeface="Eurostile"/>
            </a:endParaRPr>
          </a:p>
          <a:p>
            <a:pPr algn="just"/>
            <a:r>
              <a:rPr lang="pt-BR" sz="2800" b="1" dirty="0">
                <a:solidFill>
                  <a:srgbClr val="A32315"/>
                </a:solidFill>
                <a:latin typeface="Eurostile"/>
              </a:rPr>
              <a:t>	Eu, </a:t>
            </a:r>
            <a:r>
              <a:rPr lang="pt-BR" sz="2800" b="1" dirty="0" err="1">
                <a:solidFill>
                  <a:srgbClr val="A32315"/>
                </a:solidFill>
                <a:latin typeface="Eurostile"/>
              </a:rPr>
              <a:t>Raiden</a:t>
            </a:r>
            <a:r>
              <a:rPr lang="pt-BR" sz="2800" b="1" dirty="0">
                <a:solidFill>
                  <a:srgbClr val="A32315"/>
                </a:solidFill>
                <a:latin typeface="Eurostile"/>
              </a:rPr>
              <a:t>, guardião do Reino da Terra, agradeço por acompanhar este breve guia.</a:t>
            </a:r>
          </a:p>
          <a:p>
            <a:pPr algn="just"/>
            <a:r>
              <a:rPr lang="pt-BR" sz="2800" b="1" dirty="0">
                <a:solidFill>
                  <a:srgbClr val="A32315"/>
                </a:solidFill>
                <a:latin typeface="Eurostile"/>
              </a:rPr>
              <a:t>Há muitos guerreiros ainda não revelados e incontáveis técnicas ocultas, golpes secretos, combinações avançadas e estilos de combate que aguardam tua descoberta.</a:t>
            </a:r>
          </a:p>
          <a:p>
            <a:pPr algn="just"/>
            <a:endParaRPr lang="pt-BR" sz="2800" b="1" dirty="0">
              <a:solidFill>
                <a:srgbClr val="A32315"/>
              </a:solidFill>
              <a:latin typeface="Eurostile"/>
            </a:endParaRPr>
          </a:p>
          <a:p>
            <a:pPr algn="just"/>
            <a:r>
              <a:rPr lang="pt-BR" sz="2800" b="1" dirty="0">
                <a:solidFill>
                  <a:srgbClr val="A32315"/>
                </a:solidFill>
                <a:latin typeface="Eurostile"/>
              </a:rPr>
              <a:t>	Este ebook é apenas uma primeira passagem pelo campo de batalha. Nos próximos volumes, novos lutadores se erguerão, novas estratégias serão reveladas e tua força será posta à prova novamente.</a:t>
            </a:r>
          </a:p>
          <a:p>
            <a:pPr algn="just"/>
            <a:endParaRPr lang="pt-BR" sz="2800" b="1" dirty="0">
              <a:solidFill>
                <a:srgbClr val="A32315"/>
              </a:solidFill>
              <a:latin typeface="Eurostile"/>
            </a:endParaRPr>
          </a:p>
          <a:p>
            <a:r>
              <a:rPr lang="pt-BR" sz="2800" b="1" dirty="0">
                <a:solidFill>
                  <a:srgbClr val="A32315"/>
                </a:solidFill>
                <a:latin typeface="Eurostile"/>
              </a:rPr>
              <a:t>Prepare-se.</a:t>
            </a:r>
            <a:br>
              <a:rPr lang="pt-BR" sz="2800" b="1" dirty="0">
                <a:solidFill>
                  <a:srgbClr val="A32315"/>
                </a:solidFill>
                <a:latin typeface="Eurostile"/>
              </a:rPr>
            </a:br>
            <a:r>
              <a:rPr lang="pt-BR" sz="2800" b="1" dirty="0">
                <a:solidFill>
                  <a:srgbClr val="A32315"/>
                </a:solidFill>
                <a:latin typeface="Eurostile"/>
              </a:rPr>
              <a:t>O torneio nunca termina.</a:t>
            </a:r>
            <a:br>
              <a:rPr lang="pt-BR" sz="2800" b="1" dirty="0">
                <a:solidFill>
                  <a:srgbClr val="A32315"/>
                </a:solidFill>
                <a:latin typeface="Eurostile"/>
              </a:rPr>
            </a:br>
            <a:r>
              <a:rPr lang="pt-BR" sz="2800" b="1" i="1" dirty="0">
                <a:solidFill>
                  <a:srgbClr val="A32315"/>
                </a:solidFill>
                <a:latin typeface="Eurostile"/>
              </a:rPr>
              <a:t>Nos encontraremos no próximo combate.</a:t>
            </a:r>
            <a:endParaRPr lang="pt-BR" sz="2800" b="1" dirty="0">
              <a:solidFill>
                <a:srgbClr val="A32315"/>
              </a:solidFill>
              <a:latin typeface="Eurostile"/>
            </a:endParaRPr>
          </a:p>
          <a:p>
            <a:r>
              <a:rPr lang="pt-BR" sz="2800" b="1" dirty="0">
                <a:solidFill>
                  <a:srgbClr val="A32315"/>
                </a:solidFill>
                <a:latin typeface="Eurostile"/>
              </a:rPr>
              <a:t>— </a:t>
            </a:r>
            <a:r>
              <a:rPr lang="pt-BR" sz="2800" b="1" dirty="0" err="1">
                <a:solidFill>
                  <a:srgbClr val="A32315"/>
                </a:solidFill>
                <a:latin typeface="Eurostile"/>
              </a:rPr>
              <a:t>Raiden</a:t>
            </a:r>
            <a:endParaRPr lang="pt-BR" sz="2800" b="1" dirty="0">
              <a:solidFill>
                <a:srgbClr val="A32315"/>
              </a:solidFill>
              <a:latin typeface="Eurostile"/>
            </a:endParaRPr>
          </a:p>
          <a:p>
            <a:br>
              <a:rPr lang="pt-BR" sz="2700" dirty="0">
                <a:solidFill>
                  <a:srgbClr val="A32315"/>
                </a:solidFill>
                <a:latin typeface="Eurostile"/>
              </a:rPr>
            </a:br>
            <a:endParaRPr lang="pt-BR" sz="2700" dirty="0">
              <a:solidFill>
                <a:srgbClr val="A32315"/>
              </a:solidFill>
              <a:latin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96625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42800" cy="1143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História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Resumida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74676" cy="4942490"/>
          </a:xfrm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Mortal Kombat: Armageddon (2006)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marca</a:t>
            </a:r>
            <a:r>
              <a:rPr b="1" dirty="0">
                <a:solidFill>
                  <a:srgbClr val="A32315"/>
                </a:solidFill>
                <a:latin typeface="Eurostile"/>
              </a:rPr>
              <a:t> 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clímax</a:t>
            </a:r>
            <a:r>
              <a:rPr b="1" dirty="0">
                <a:solidFill>
                  <a:srgbClr val="A32315"/>
                </a:solidFill>
                <a:latin typeface="Eurostile"/>
              </a:rPr>
              <a:t> da saga de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luta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reunindo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praticamente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todos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personagens</a:t>
            </a:r>
            <a:r>
              <a:rPr b="1" dirty="0">
                <a:solidFill>
                  <a:srgbClr val="A32315"/>
                </a:solidFill>
                <a:latin typeface="Eurostile"/>
              </a:rPr>
              <a:t> da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franquia</a:t>
            </a:r>
            <a:r>
              <a:rPr b="1" dirty="0">
                <a:solidFill>
                  <a:srgbClr val="A32315"/>
                </a:solidFill>
                <a:latin typeface="Eurostile"/>
              </a:rPr>
              <a:t>. 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enredo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gira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em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torno</a:t>
            </a:r>
            <a:r>
              <a:rPr b="1" dirty="0">
                <a:solidFill>
                  <a:srgbClr val="A32315"/>
                </a:solidFill>
                <a:latin typeface="Eurostile"/>
              </a:rPr>
              <a:t> da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batalha</a:t>
            </a:r>
            <a:r>
              <a:rPr b="1" dirty="0">
                <a:solidFill>
                  <a:srgbClr val="A32315"/>
                </a:solidFill>
                <a:latin typeface="Eurostile"/>
              </a:rPr>
              <a:t> final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profetizada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onde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todos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guerreiros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se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enfrentariam</a:t>
            </a:r>
            <a:r>
              <a:rPr b="1" dirty="0">
                <a:solidFill>
                  <a:srgbClr val="A32315"/>
                </a:solidFill>
                <a:latin typeface="Eurostile"/>
              </a:rPr>
              <a:t> 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confronto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derradeiro</a:t>
            </a:r>
            <a:r>
              <a:rPr b="1" dirty="0">
                <a:solidFill>
                  <a:srgbClr val="A32315"/>
                </a:solidFill>
                <a:latin typeface="Eurostile"/>
              </a:rPr>
              <a:t>.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078F03A-7F8B-4D16-A998-DE68BF52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" y="5206948"/>
            <a:ext cx="6335712" cy="475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Controle</a:t>
            </a:r>
            <a:r>
              <a:rPr b="1" dirty="0">
                <a:solidFill>
                  <a:srgbClr val="A32315"/>
                </a:solidFill>
                <a:latin typeface="Eurostile"/>
              </a:rPr>
              <a:t> do PlayStation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5458810"/>
            <a:ext cx="6840000" cy="4525963"/>
          </a:xfrm>
        </p:spPr>
        <p:txBody>
          <a:bodyPr>
            <a:normAutofit fontScale="92500" lnSpcReduction="20000"/>
          </a:bodyPr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Direcionais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Movimento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Soco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Rápido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Soco</a:t>
            </a:r>
            <a:r>
              <a:rPr b="1" dirty="0">
                <a:solidFill>
                  <a:srgbClr val="A32315"/>
                </a:solidFill>
                <a:latin typeface="Eurostile"/>
              </a:rPr>
              <a:t> Forte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— Chute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Rápido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Chute Forte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Agarrar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 /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Interação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R2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Defesa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L1 / L2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Alternar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estilos</a:t>
            </a:r>
            <a:r>
              <a:rPr b="1" dirty="0">
                <a:solidFill>
                  <a:srgbClr val="A32315"/>
                </a:solidFill>
                <a:latin typeface="Eurostile"/>
              </a:rPr>
              <a:t>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quando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disponível</a:t>
            </a:r>
            <a:r>
              <a:rPr b="1" dirty="0">
                <a:solidFill>
                  <a:srgbClr val="A32315"/>
                </a:solidFill>
                <a:latin typeface="Eurostile"/>
              </a:rPr>
              <a:t>)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Start — Menu/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Pausa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4F21AE1-0C03-417C-B33D-2F959A0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857" y="2066455"/>
            <a:ext cx="5047485" cy="31665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Personagens</a:t>
            </a:r>
            <a:r>
              <a:rPr b="1" dirty="0">
                <a:solidFill>
                  <a:srgbClr val="A32315"/>
                </a:solidFill>
                <a:latin typeface="Eurostile"/>
              </a:rPr>
              <a:t> Populares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498AC4-ED15-4D65-9E71-30E00C68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86" y="1499515"/>
            <a:ext cx="6825514" cy="480795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FA5F733-4BC5-4C1D-A095-A39BEE4D92B3}"/>
              </a:ext>
            </a:extLst>
          </p:cNvPr>
          <p:cNvSpPr txBox="1"/>
          <p:nvPr/>
        </p:nvSpPr>
        <p:spPr>
          <a:xfrm>
            <a:off x="5316693" y="6490027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Sub-Zero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3495097-0493-4A79-9662-B4462C1C2512}"/>
              </a:ext>
            </a:extLst>
          </p:cNvPr>
          <p:cNvSpPr txBox="1"/>
          <p:nvPr/>
        </p:nvSpPr>
        <p:spPr>
          <a:xfrm>
            <a:off x="401388" y="6490027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Scorpion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FE361A-2849-46E9-AFD1-8A3C900E52E1}"/>
              </a:ext>
            </a:extLst>
          </p:cNvPr>
          <p:cNvSpPr txBox="1"/>
          <p:nvPr/>
        </p:nvSpPr>
        <p:spPr>
          <a:xfrm>
            <a:off x="998881" y="7201342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Smoke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163937F-423C-4A57-B3A2-A710438D04B7}"/>
              </a:ext>
            </a:extLst>
          </p:cNvPr>
          <p:cNvSpPr txBox="1"/>
          <p:nvPr/>
        </p:nvSpPr>
        <p:spPr>
          <a:xfrm>
            <a:off x="2863892" y="9484237"/>
            <a:ext cx="2083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Shao</a:t>
            </a:r>
            <a:r>
              <a:rPr lang="pt-BR" sz="4000" b="1" dirty="0">
                <a:solidFill>
                  <a:srgbClr val="A32315"/>
                </a:solidFill>
                <a:latin typeface="Eurostile"/>
              </a:rPr>
              <a:t> </a:t>
            </a:r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Kanh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5865E1-898A-4CFB-9B63-B85EA035A376}"/>
              </a:ext>
            </a:extLst>
          </p:cNvPr>
          <p:cNvSpPr txBox="1"/>
          <p:nvPr/>
        </p:nvSpPr>
        <p:spPr>
          <a:xfrm>
            <a:off x="4778751" y="8961016"/>
            <a:ext cx="247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A32315"/>
                </a:solidFill>
                <a:latin typeface="Eurostile"/>
              </a:rPr>
              <a:t>Johnny Cage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A5472B-844B-446E-B08E-881E99DB6F8B}"/>
              </a:ext>
            </a:extLst>
          </p:cNvPr>
          <p:cNvSpPr txBox="1"/>
          <p:nvPr/>
        </p:nvSpPr>
        <p:spPr>
          <a:xfrm>
            <a:off x="3103958" y="7521195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Raiden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AB06D4F-B538-438A-8091-C116A87CD6C0}"/>
              </a:ext>
            </a:extLst>
          </p:cNvPr>
          <p:cNvSpPr txBox="1"/>
          <p:nvPr/>
        </p:nvSpPr>
        <p:spPr>
          <a:xfrm>
            <a:off x="5696736" y="8221842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Mileena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114CE94-7510-4F7D-8975-36A11774647D}"/>
              </a:ext>
            </a:extLst>
          </p:cNvPr>
          <p:cNvSpPr txBox="1"/>
          <p:nvPr/>
        </p:nvSpPr>
        <p:spPr>
          <a:xfrm>
            <a:off x="360000" y="8246242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Kitana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510920A-4882-4DEB-A5F2-70D21CAFC307}"/>
              </a:ext>
            </a:extLst>
          </p:cNvPr>
          <p:cNvSpPr txBox="1"/>
          <p:nvPr/>
        </p:nvSpPr>
        <p:spPr>
          <a:xfrm>
            <a:off x="931794" y="8974248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A32315"/>
                </a:solidFill>
                <a:latin typeface="Eurostile"/>
              </a:rPr>
              <a:t>Kung </a:t>
            </a:r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Lao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137286F-A866-4A11-ABA4-12F9759E9504}"/>
              </a:ext>
            </a:extLst>
          </p:cNvPr>
          <p:cNvSpPr txBox="1"/>
          <p:nvPr/>
        </p:nvSpPr>
        <p:spPr>
          <a:xfrm>
            <a:off x="4850957" y="7202600"/>
            <a:ext cx="186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A32315"/>
                </a:solidFill>
                <a:latin typeface="Eurostile"/>
              </a:rPr>
              <a:t>Liu </a:t>
            </a:r>
            <a:r>
              <a:rPr lang="pt-BR" sz="4000" b="1" dirty="0" err="1">
                <a:solidFill>
                  <a:srgbClr val="A32315"/>
                </a:solidFill>
                <a:latin typeface="Eurostile"/>
              </a:rPr>
              <a:t>Kang</a:t>
            </a:r>
            <a:endParaRPr lang="pt-BR" sz="4000"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B73EE857-8851-4864-87F7-30BC04EBA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428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Scorpion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5DE4F84-8F53-4FE4-B00B-3C1C9A3EA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1" b="99735" l="1111" r="99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8600" y="1417638"/>
            <a:ext cx="4233096" cy="886598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  <a:softEdge rad="31750"/>
          </a:effectLst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71" y="1466017"/>
            <a:ext cx="3440770" cy="8865984"/>
          </a:xfrm>
        </p:spPr>
        <p:txBody>
          <a:bodyPr>
            <a:normAutofit fontScale="925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←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Spear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Puxa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inimigo</a:t>
            </a:r>
            <a:r>
              <a:rPr b="1" dirty="0">
                <a:solidFill>
                  <a:srgbClr val="A32315"/>
                </a:solidFill>
                <a:latin typeface="Eurostile"/>
              </a:rPr>
              <a:t>)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Teleport Punch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Hellfire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← → X — Flip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Air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X — Leg Takedown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Avançado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Início</a:t>
            </a:r>
            <a:r>
              <a:rPr b="1" dirty="0">
                <a:solidFill>
                  <a:srgbClr val="A32315"/>
                </a:solidFill>
                <a:latin typeface="Eurostile"/>
              </a:rPr>
              <a:t> do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Sub-Zero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53103" cy="8048297"/>
          </a:xfrm>
        </p:spPr>
        <p:txBody>
          <a:bodyPr>
            <a:normAutofit fontScale="85000" lnSpcReduction="1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Ice Freeze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→ ← X — Ice Slide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↓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Ground Freeze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após</a:t>
            </a:r>
            <a:r>
              <a:rPr b="1" dirty="0">
                <a:solidFill>
                  <a:srgbClr val="A32315"/>
                </a:solidFill>
                <a:latin typeface="Eurostile"/>
              </a:rPr>
              <a:t>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congelar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Ice Shatter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(no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Air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Cold Assault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R2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Ice Parry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2EC238-2DCB-4E16-BD9F-FA5372195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787" y="1363790"/>
            <a:ext cx="6899061" cy="82847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Liu Kang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37793" cy="8158655"/>
          </a:xfrm>
        </p:spPr>
        <p:txBody>
          <a:bodyPr>
            <a:normAutofit fontScale="85000" lnSpcReduction="2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Flying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Fireball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Low Fireball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Rápido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Médio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X — Bicycle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Agarrão</a:t>
            </a:r>
            <a:r>
              <a:rPr b="1" dirty="0">
                <a:solidFill>
                  <a:srgbClr val="A32315"/>
                </a:solidFill>
                <a:latin typeface="Eurostile"/>
              </a:rPr>
              <a:t> Especial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Cair</a:t>
            </a:r>
            <a:r>
              <a:rPr b="1" dirty="0">
                <a:solidFill>
                  <a:srgbClr val="A32315"/>
                </a:solidFill>
                <a:latin typeface="Eurostile"/>
              </a:rPr>
              <a:t> com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Soco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Elbow Drop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466870E-1F7C-41FA-AC18-4B9C036F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10" y="1376873"/>
            <a:ext cx="7236373" cy="86396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Kung Lao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05807" cy="8237483"/>
          </a:xfrm>
        </p:spPr>
        <p:txBody>
          <a:bodyPr>
            <a:normAutofit fontScale="85000" lnSpcReduction="2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→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Dive Kick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→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Hat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Teleport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Avançado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Grab Toss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Hat Spin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Quick Flip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FF22074-551B-4CCA-B608-EC8085921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4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8714" y="1819520"/>
            <a:ext cx="5245580" cy="77988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_cover_page_of_an_e-book_for_Mortal_Kombat:_Ar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0000" cy="1069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gradFill rotWithShape="1">
            <a:gsLst>
              <a:gs pos="0">
                <a:srgbClr val="B4B4B4"/>
              </a:gs>
              <a:gs pos="100000">
                <a:srgbClr val="3C3C3C"/>
              </a:gs>
            </a:gsLst>
            <a:lin scaled="0"/>
          </a:gradFill>
          <a:ln w="54000">
            <a:solidFill>
              <a:srgbClr val="64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74638"/>
            <a:ext cx="6840000" cy="1143000"/>
          </a:xfrm>
          <a:solidFill>
            <a:schemeClr val="tx1"/>
          </a:solidFill>
        </p:spPr>
        <p:txBody>
          <a:bodyPr/>
          <a:lstStyle/>
          <a:p>
            <a:r>
              <a:rPr b="1" dirty="0" err="1">
                <a:solidFill>
                  <a:srgbClr val="A32315"/>
                </a:solidFill>
                <a:latin typeface="Eurostile"/>
              </a:rPr>
              <a:t>Kitana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Golpes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Principais</a:t>
            </a:r>
            <a:endParaRPr b="1" dirty="0">
              <a:solidFill>
                <a:srgbClr val="A32315"/>
              </a:solidFill>
              <a:latin typeface="Eurostil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33" y="2189284"/>
            <a:ext cx="2900855" cy="7906407"/>
          </a:xfrm>
        </p:spPr>
        <p:txBody>
          <a:bodyPr>
            <a:normAutofit fontScale="85000" lnSpcReduction="20000"/>
          </a:bodyPr>
          <a:lstStyle/>
          <a:p>
            <a:r>
              <a:rPr b="1" dirty="0">
                <a:solidFill>
                  <a:srgbClr val="A32315"/>
                </a:solidFill>
                <a:latin typeface="Eurostile"/>
              </a:rPr>
              <a:t>↓ ←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Fan Toss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→ → X — Fan Lift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↓ ↑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Square Wave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Rápido</a:t>
            </a:r>
            <a:endParaRPr b="1" dirty="0">
              <a:solidFill>
                <a:srgbClr val="A32315"/>
              </a:solidFill>
              <a:latin typeface="Eurostile"/>
            </a:endParaRP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Combo</a:t>
            </a:r>
          </a:p>
          <a:p>
            <a:r>
              <a:rPr b="1" dirty="0" err="1">
                <a:solidFill>
                  <a:srgbClr val="A32315"/>
                </a:solidFill>
                <a:latin typeface="Eurostile"/>
              </a:rPr>
              <a:t>Triângulo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Uppercut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Quadrado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Throw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 +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Air Blade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X, X,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Círculo</a:t>
            </a:r>
            <a:r>
              <a:rPr b="1" dirty="0">
                <a:solidFill>
                  <a:srgbClr val="A32315"/>
                </a:solidFill>
                <a:latin typeface="Eurostile"/>
              </a:rPr>
              <a:t> — Fierce Assault</a:t>
            </a:r>
          </a:p>
          <a:p>
            <a:r>
              <a:rPr b="1" dirty="0">
                <a:solidFill>
                  <a:srgbClr val="A32315"/>
                </a:solidFill>
                <a:latin typeface="Eurostile"/>
              </a:rPr>
              <a:t>R1 (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segurar</a:t>
            </a:r>
            <a:r>
              <a:rPr b="1" dirty="0">
                <a:solidFill>
                  <a:srgbClr val="A32315"/>
                </a:solidFill>
                <a:latin typeface="Eurostile"/>
              </a:rPr>
              <a:t>) — </a:t>
            </a:r>
            <a:r>
              <a:rPr b="1" dirty="0" err="1">
                <a:solidFill>
                  <a:srgbClr val="A32315"/>
                </a:solidFill>
                <a:latin typeface="Eurostile"/>
              </a:rPr>
              <a:t>Kreate</a:t>
            </a:r>
            <a:r>
              <a:rPr b="1" dirty="0">
                <a:solidFill>
                  <a:srgbClr val="A32315"/>
                </a:solidFill>
                <a:latin typeface="Eurostile"/>
              </a:rPr>
              <a:t>-A-Fatality</a:t>
            </a:r>
          </a:p>
        </p:txBody>
      </p:sp>
      <p:pic>
        <p:nvPicPr>
          <p:cNvPr id="7" name="Picture 6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0000" cy="360000"/>
          </a:xfrm>
          <a:prstGeom prst="rect">
            <a:avLst/>
          </a:prstGeom>
        </p:spPr>
      </p:pic>
      <p:pic>
        <p:nvPicPr>
          <p:cNvPr id="8" name="Picture 7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2000"/>
            <a:ext cx="7560000" cy="360000"/>
          </a:xfrm>
          <a:prstGeom prst="rect">
            <a:avLst/>
          </a:prstGeom>
        </p:spPr>
      </p:pic>
      <p:pic>
        <p:nvPicPr>
          <p:cNvPr id="9" name="Picture 8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0000" cy="10692000"/>
          </a:xfrm>
          <a:prstGeom prst="rect">
            <a:avLst/>
          </a:prstGeom>
        </p:spPr>
      </p:pic>
      <p:pic>
        <p:nvPicPr>
          <p:cNvPr id="10" name="Picture 9" descr="metal_brus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0"/>
            <a:ext cx="360000" cy="10692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E44EA3-DD3E-4980-8BD5-72FEAA1F5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5231" y="1417638"/>
            <a:ext cx="5947593" cy="8441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870</Words>
  <Application>Microsoft Office PowerPoint</Application>
  <PresentationFormat>Personalizar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Eurostile</vt:lpstr>
      <vt:lpstr>Office Theme</vt:lpstr>
      <vt:lpstr>Apresentação do PowerPoint</vt:lpstr>
      <vt:lpstr>História Resumida</vt:lpstr>
      <vt:lpstr>Controle do PlayStation 2</vt:lpstr>
      <vt:lpstr>Personagens Populares</vt:lpstr>
      <vt:lpstr>Scorpion — Golpes Principais</vt:lpstr>
      <vt:lpstr>Sub-Zero — Golpes Principais</vt:lpstr>
      <vt:lpstr>Liu Kang — Golpes Principais</vt:lpstr>
      <vt:lpstr>Kung Lao — Golpes Principais</vt:lpstr>
      <vt:lpstr>Kitana — Golpes Principais</vt:lpstr>
      <vt:lpstr>Mileena — Golpes Principais</vt:lpstr>
      <vt:lpstr>Raiden — Golpes Principais</vt:lpstr>
      <vt:lpstr>Johnny Cage — Golpes Principais</vt:lpstr>
      <vt:lpstr>Shao Kahn — Golpes Principais</vt:lpstr>
      <vt:lpstr>Smoke — Golpes Principais</vt:lpstr>
      <vt:lpstr>Agradecimentos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Detoni</dc:creator>
  <cp:keywords/>
  <dc:description>generated using python-pptx</dc:description>
  <cp:lastModifiedBy>Guilherme Cesca Detoni</cp:lastModifiedBy>
  <cp:revision>21</cp:revision>
  <dcterms:created xsi:type="dcterms:W3CDTF">2013-01-27T09:14:16Z</dcterms:created>
  <dcterms:modified xsi:type="dcterms:W3CDTF">2025-11-11T16:23:43Z</dcterms:modified>
  <cp:category/>
</cp:coreProperties>
</file>